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89" r:id="rId3"/>
    <p:sldId id="310" r:id="rId4"/>
    <p:sldId id="311" r:id="rId5"/>
    <p:sldId id="312" r:id="rId6"/>
    <p:sldId id="314" r:id="rId7"/>
    <p:sldId id="313" r:id="rId8"/>
    <p:sldId id="315" r:id="rId9"/>
    <p:sldId id="316" r:id="rId10"/>
    <p:sldId id="317" r:id="rId11"/>
    <p:sldId id="320" r:id="rId12"/>
    <p:sldId id="318" r:id="rId13"/>
    <p:sldId id="319" r:id="rId14"/>
    <p:sldId id="321" r:id="rId15"/>
    <p:sldId id="322" r:id="rId16"/>
    <p:sldId id="296" r:id="rId17"/>
    <p:sldId id="303" r:id="rId18"/>
    <p:sldId id="326" r:id="rId19"/>
    <p:sldId id="304" r:id="rId20"/>
    <p:sldId id="327" r:id="rId21"/>
    <p:sldId id="328" r:id="rId22"/>
    <p:sldId id="329" r:id="rId23"/>
    <p:sldId id="306" r:id="rId24"/>
    <p:sldId id="299" r:id="rId25"/>
    <p:sldId id="297" r:id="rId26"/>
    <p:sldId id="298" r:id="rId27"/>
    <p:sldId id="308" r:id="rId28"/>
    <p:sldId id="307" r:id="rId29"/>
    <p:sldId id="325" r:id="rId30"/>
    <p:sldId id="330" r:id="rId31"/>
    <p:sldId id="331" r:id="rId32"/>
    <p:sldId id="309" r:id="rId33"/>
    <p:sldId id="300" r:id="rId34"/>
    <p:sldId id="323" r:id="rId35"/>
    <p:sldId id="324" r:id="rId36"/>
    <p:sldId id="295" r:id="rId37"/>
    <p:sldId id="301" r:id="rId38"/>
    <p:sldId id="27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98" autoAdjust="0"/>
  </p:normalViewPr>
  <p:slideViewPr>
    <p:cSldViewPr snapToGrid="0">
      <p:cViewPr varScale="1">
        <p:scale>
          <a:sx n="95" d="100"/>
          <a:sy n="95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demo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4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1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5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Просторові дані представляють фізичне розташування та форму об’єктів. Багато баз даних підтримують цей тип даних, тому їх можна індексувати та запитувати разом з іншими даними. Звичайні сценарії включають запит об’єктів на заданій відстані від місця або вибір об’єкта, границя якого містить задане розташування. </a:t>
            </a:r>
            <a:r>
              <a:rPr lang="en-US" dirty="0"/>
              <a:t>EF Core </a:t>
            </a:r>
            <a:r>
              <a:rPr lang="uk-UA" dirty="0"/>
              <a:t>підтримує зіставлення з типами просторових даних за допомогою просторової бібліотеки </a:t>
            </a:r>
            <a:r>
              <a:rPr lang="en-US" dirty="0" err="1"/>
              <a:t>NetTopologySuite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/>
              <a:t>Який</a:t>
            </a:r>
            <a:r>
              <a:rPr lang="ru-RU" b="1" dirty="0"/>
              <a:t> </a:t>
            </a:r>
            <a:r>
              <a:rPr lang="ru-RU" b="1" dirty="0" err="1"/>
              <a:t>варіант</a:t>
            </a:r>
            <a:r>
              <a:rPr lang="ru-RU" b="1" dirty="0"/>
              <a:t> </a:t>
            </a:r>
            <a:r>
              <a:rPr lang="ru-RU" b="1" dirty="0" err="1"/>
              <a:t>краще</a:t>
            </a:r>
            <a:r>
              <a:rPr lang="ru-RU" b="1" dirty="0"/>
              <a:t>?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можна</a:t>
            </a:r>
            <a:r>
              <a:rPr lang="ru-RU" dirty="0"/>
              <a:t> однозначно </a:t>
            </a:r>
            <a:r>
              <a:rPr lang="ru-RU" dirty="0" err="1"/>
              <a:t>сказати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(</a:t>
            </a:r>
            <a:r>
              <a:rPr lang="ru-RU" dirty="0" err="1"/>
              <a:t>модульні</a:t>
            </a:r>
            <a:r>
              <a:rPr lang="ru-RU" dirty="0"/>
              <a:t>) </a:t>
            </a:r>
            <a:r>
              <a:rPr lang="ru-RU" dirty="0" err="1"/>
              <a:t>моноліти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мікросервіси</a:t>
            </a:r>
            <a:r>
              <a:rPr lang="ru-RU" dirty="0"/>
              <a:t> </a:t>
            </a:r>
            <a:r>
              <a:rPr lang="ru-RU" dirty="0" err="1"/>
              <a:t>кращі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ухвалювати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контексту.</a:t>
            </a:r>
            <a:endParaRPr lang="en-US" dirty="0"/>
          </a:p>
          <a:p>
            <a:endParaRPr lang="en-US" b="1" dirty="0"/>
          </a:p>
          <a:p>
            <a:r>
              <a:rPr lang="uk-UA" b="1" dirty="0"/>
              <a:t>Немає універсальних рішень</a:t>
            </a:r>
            <a:br>
              <a:rPr lang="uk-UA" dirty="0"/>
            </a:br>
            <a:r>
              <a:rPr lang="uk-UA" dirty="0"/>
              <a:t>Використовуйте </a:t>
            </a:r>
            <a:r>
              <a:rPr lang="uk-UA" dirty="0" err="1"/>
              <a:t>мікросервіси</a:t>
            </a:r>
            <a:r>
              <a:rPr lang="uk-UA" dirty="0"/>
              <a:t>, коли вони дійсно потрібні.</a:t>
            </a:r>
            <a:r>
              <a:rPr lang="en-US" dirty="0"/>
              <a:t> </a:t>
            </a:r>
            <a:r>
              <a:rPr lang="uk-UA" dirty="0" err="1"/>
              <a:t>Мікросервіси</a:t>
            </a:r>
            <a:r>
              <a:rPr lang="uk-UA" dirty="0"/>
              <a:t> дають вам гнучкість, але за це потрібно платити.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Система, побудована як мікросервісна з самого початку, зазвичай має гірші результати: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Чи можемо ми поєднати все це?</a:t>
            </a:r>
            <a:br>
              <a:rPr lang="uk-UA" dirty="0"/>
            </a:br>
            <a:r>
              <a:rPr lang="uk-UA" dirty="0"/>
              <a:t>Отримайте найкраще з обох світів: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моноліту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</a:t>
            </a:r>
            <a:r>
              <a:rPr lang="uk-UA" dirty="0" err="1"/>
              <a:t>мікросервісів</a:t>
            </a:r>
            <a:endParaRPr lang="uk-U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c/JamesMontemagno" TargetMode="External"/><Relationship Id="rId3" Type="http://schemas.openxmlformats.org/officeDocument/2006/relationships/hyperlink" Target="https://learn.microsoft.com/en-us/dotnet/maui/" TargetMode="External"/><Relationship Id="rId7" Type="http://schemas.openxmlformats.org/officeDocument/2006/relationships/hyperlink" Target="https://youtube.com/c/GeraldVersluis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ladislavAntonyuk/MauiSamples" TargetMode="External"/><Relationship Id="rId5" Type="http://schemas.openxmlformats.org/officeDocument/2006/relationships/hyperlink" Target="https://github.com/CommunityToolkit/Maui" TargetMode="External"/><Relationship Id="rId4" Type="http://schemas.openxmlformats.org/officeDocument/2006/relationships/hyperlink" Target="https://vladislavantonyuk.github.io/articles/The-first-project-with-.NET-MAUI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 Conf 2024 -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Skrypnik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Висока згуртованість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мати чітко визначений інтерфейс для інших модулів</a:t>
            </a:r>
          </a:p>
        </p:txBody>
      </p:sp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Обмеження модулів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Логічна ізоляція між модулями.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Виклики методів: швидкі, в пам’яті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Обмін повідомленнями: для більш слабкого зв’язування.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Дані модулів повинні бути ізольовані в базі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таблиці.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схеми.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бази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Різні бази даних.</a:t>
            </a:r>
          </a:p>
        </p:txBody>
      </p:sp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обмін повідомленнями.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Виконуйте копіювання даних.</a:t>
            </a:r>
          </a:p>
        </p:txBody>
      </p:sp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79" y="1690688"/>
            <a:ext cx="797584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2B9B-4E81-470D-8CBD-8A145A07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79" y="2444315"/>
            <a:ext cx="7911823" cy="347662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9398E6-A88B-44ED-BDB4-D57133D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Покращення продуктивності в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2050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C077-E2FD-4F3A-B76A-7FF2C0BDD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5"/>
          <a:stretch/>
        </p:blipFill>
        <p:spPr>
          <a:xfrm>
            <a:off x="2801967" y="2553921"/>
            <a:ext cx="6588065" cy="393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World Explorer -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Нові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LINQ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методи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3FF8-A933-4759-92CE-9A1DB172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2"/>
          <a:stretch/>
        </p:blipFill>
        <p:spPr>
          <a:xfrm>
            <a:off x="2374071" y="2724743"/>
            <a:ext cx="7443858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7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C# 13 Params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FCEA-D827-49B5-8AC1-DC0F8367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2896" y="2545274"/>
            <a:ext cx="6806208" cy="3947601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0E7524A-CF2D-43B7-9A8B-9330089C7075}"/>
              </a:ext>
            </a:extLst>
          </p:cNvPr>
          <p:cNvSpPr/>
          <p:nvPr/>
        </p:nvSpPr>
        <p:spPr>
          <a:xfrm flipH="1">
            <a:off x="3205423" y="3326005"/>
            <a:ext cx="2582428" cy="2341266"/>
          </a:xfrm>
          <a:prstGeom prst="arc">
            <a:avLst>
              <a:gd name="adj1" fmla="val 142089"/>
              <a:gd name="adj2" fmla="val 552890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4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C# 13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новий клас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C127C-99BA-40F7-B074-4DA734FB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/>
          <a:stretch/>
        </p:blipFill>
        <p:spPr>
          <a:xfrm>
            <a:off x="2836516" y="2649791"/>
            <a:ext cx="6518968" cy="27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0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25590"/>
            <a:ext cx="9642387" cy="36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EF Core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.NET MAUI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Uno Platform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 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Uno Platform -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 UI -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Map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7E142-8610-454C-B648-096573F3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94461"/>
            <a:ext cx="83177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FEEB-62B0-4658-B481-87821F18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98" y="1475626"/>
            <a:ext cx="2302619" cy="49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 щодо загальної структури та поведінки системи.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рішення, які дорого змінювати.</a:t>
            </a:r>
          </a:p>
          <a:p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368492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Один блок для розгортання.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Багато блоків для розгортання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виклики методів для комунікації.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мережеві виклики для комунікації.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Масштабуються, але менш ефективно використовують ресурси.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Горизонтально і вертикально масштабовані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Light and Dark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C684A-551D-4DEA-959A-220210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6" y="1475626"/>
            <a:ext cx="2302619" cy="498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FB967-9DC7-49FA-B4DB-47C34F0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" y="1794460"/>
            <a:ext cx="8364977" cy="45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</a:t>
            </a:r>
            <a:r>
              <a:rPr lang="en-US" dirty="0" err="1"/>
              <a:t>ARView</a:t>
            </a:r>
            <a:r>
              <a:rPr lang="en-US" dirty="0"/>
              <a:t>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08B6-CA4D-46CF-B372-72FB4A01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27" y="1375142"/>
            <a:ext cx="3344603" cy="538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4BDE9-DC02-4FCA-A5B8-D75748A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70" y="1375142"/>
            <a:ext cx="3295331" cy="53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4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та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GraphQL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в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5AC-B758-4434-9BE4-FE6DBADD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GraphQL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vs REST 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F9CDE-73D9-4EF2-800F-3E19AA940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Принципи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роботи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Гнучкість запитів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Зручність для клієнта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Навантаження на сервер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Т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ипізація і перевірка схеми</a:t>
            </a: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Випадки використання</a:t>
            </a: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Розширення та версії</a:t>
            </a:r>
          </a:p>
          <a:p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Навчання та впровадження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50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Механізми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Inbox/Outbox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63E6D6-4A19-49A4-A18C-2F36CED1E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370"/>
            <a:ext cx="10515600" cy="3439848"/>
          </a:xfr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Процес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деплою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в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маркетплейси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project with .NET 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CommunityToolkit.Maui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MauiSamples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Gerald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Versluis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Montemagno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мікросервісів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Обмеження зони впливу помилок</a:t>
            </a:r>
          </a:p>
        </p:txBody>
      </p:sp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Мікросервіси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спочатку?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монолітів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Хто використовує моноліти?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архітектурний шаблон, що структурує додаток на незалежні модулі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(компоненти) з чітко визначеними межами.</a:t>
            </a:r>
          </a:p>
        </p:txBody>
      </p:sp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представляють згуртовані набори функціональності.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Кожен модуль можна розглядати як окремий додаток.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бути автономними.</a:t>
            </a:r>
          </a:p>
          <a:p>
            <a:endParaRPr lang="uk-UA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Words>927</Words>
  <Application>Microsoft Office PowerPoint</Application>
  <PresentationFormat>Widescreen</PresentationFormat>
  <Paragraphs>164</Paragraphs>
  <Slides>38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Roboto</vt:lpstr>
      <vt:lpstr>Segoe UI</vt:lpstr>
      <vt:lpstr>Office Theme</vt:lpstr>
      <vt:lpstr>.NET Conf 2024 - Ukraine</vt:lpstr>
      <vt:lpstr>World Explorer - uncovering the World with Every Step!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Переваги монолітів</vt:lpstr>
      <vt:lpstr>Хто використовує моноліти?</vt:lpstr>
      <vt:lpstr>Модульний моноліт</vt:lpstr>
      <vt:lpstr>Що таке модуль?</vt:lpstr>
      <vt:lpstr>Модульний моноліт</vt:lpstr>
      <vt:lpstr>Модульна архітектура</vt:lpstr>
      <vt:lpstr>Переваги модульного моноліту</vt:lpstr>
      <vt:lpstr>Модульна архітектура</vt:lpstr>
      <vt:lpstr>Обмеження модулів</vt:lpstr>
      <vt:lpstr>Що робити, якщо потрібні дані іншого модуля?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EF Core та Spatial Data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World Explorer – Map Control</vt:lpstr>
      <vt:lpstr>World Explorer – Light and Dark Theme</vt:lpstr>
      <vt:lpstr>World Explorer – ARView control</vt:lpstr>
      <vt:lpstr>Штучний інтелект та .NET</vt:lpstr>
      <vt:lpstr>Штучний інтелект та .NET</vt:lpstr>
      <vt:lpstr>GraphQL в .NET</vt:lpstr>
      <vt:lpstr>GraphQL vs REST API</vt:lpstr>
      <vt:lpstr>Механізми Inbox/Outbox</vt:lpstr>
      <vt:lpstr>Процес деплою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60</cp:revision>
  <dcterms:created xsi:type="dcterms:W3CDTF">2021-12-17T19:45:15Z</dcterms:created>
  <dcterms:modified xsi:type="dcterms:W3CDTF">2024-12-03T12:17:34Z</dcterms:modified>
</cp:coreProperties>
</file>